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3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4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8"/>
  </p:notesMasterIdLst>
  <p:handoutMasterIdLst>
    <p:handoutMasterId r:id="rId29"/>
  </p:handoutMasterIdLst>
  <p:sldIdLst>
    <p:sldId id="257" r:id="rId3"/>
    <p:sldId id="262" r:id="rId4"/>
    <p:sldId id="287" r:id="rId5"/>
    <p:sldId id="261" r:id="rId6"/>
    <p:sldId id="264" r:id="rId7"/>
    <p:sldId id="31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33" r:id="rId20"/>
    <p:sldId id="277" r:id="rId21"/>
    <p:sldId id="334" r:id="rId22"/>
    <p:sldId id="280" r:id="rId23"/>
    <p:sldId id="281" r:id="rId24"/>
    <p:sldId id="282" r:id="rId25"/>
    <p:sldId id="310" r:id="rId26"/>
    <p:sldId id="285" r:id="rId27"/>
  </p:sldIdLst>
  <p:sldSz cx="12192000" cy="6858000"/>
  <p:notesSz cx="7104063" cy="10234613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46" y="102"/>
      </p:cViewPr>
      <p:guideLst>
        <p:guide orient="horz" pos="222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260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36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84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2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84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9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7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2024-1-3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2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2024-1-3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image" Target="../media/image9.png"/><Relationship Id="rId5" Type="http://schemas.openxmlformats.org/officeDocument/2006/relationships/tags" Target="../tags/tag185.xml"/><Relationship Id="rId10" Type="http://schemas.openxmlformats.org/officeDocument/2006/relationships/image" Target="../media/image8.png"/><Relationship Id="rId4" Type="http://schemas.openxmlformats.org/officeDocument/2006/relationships/tags" Target="../tags/tag184.xml"/><Relationship Id="rId9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11.png"/><Relationship Id="rId5" Type="http://schemas.openxmlformats.org/officeDocument/2006/relationships/tags" Target="../tags/tag193.xml"/><Relationship Id="rId10" Type="http://schemas.openxmlformats.org/officeDocument/2006/relationships/image" Target="../media/image10.png"/><Relationship Id="rId4" Type="http://schemas.openxmlformats.org/officeDocument/2006/relationships/tags" Target="../tags/tag192.xml"/><Relationship Id="rId9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10" Type="http://schemas.openxmlformats.org/officeDocument/2006/relationships/image" Target="../media/image13.png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15.jpe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image" Target="../media/image14.png"/><Relationship Id="rId5" Type="http://schemas.openxmlformats.org/officeDocument/2006/relationships/tags" Target="../tags/tag216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215.xml"/><Relationship Id="rId9" Type="http://schemas.openxmlformats.org/officeDocument/2006/relationships/tags" Target="../tags/tag2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19.png"/><Relationship Id="rId5" Type="http://schemas.openxmlformats.org/officeDocument/2006/relationships/tags" Target="../tags/tag242.xml"/><Relationship Id="rId10" Type="http://schemas.openxmlformats.org/officeDocument/2006/relationships/image" Target="../media/image18.png"/><Relationship Id="rId4" Type="http://schemas.openxmlformats.org/officeDocument/2006/relationships/tags" Target="../tags/tag241.xml"/><Relationship Id="rId9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21.png"/><Relationship Id="rId5" Type="http://schemas.openxmlformats.org/officeDocument/2006/relationships/tags" Target="../tags/tag250.xml"/><Relationship Id="rId10" Type="http://schemas.openxmlformats.org/officeDocument/2006/relationships/image" Target="../media/image20.png"/><Relationship Id="rId4" Type="http://schemas.openxmlformats.org/officeDocument/2006/relationships/tags" Target="../tags/tag249.xml"/><Relationship Id="rId9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image" Target="../media/image23.png"/><Relationship Id="rId5" Type="http://schemas.openxmlformats.org/officeDocument/2006/relationships/tags" Target="../tags/tag258.xml"/><Relationship Id="rId10" Type="http://schemas.openxmlformats.org/officeDocument/2006/relationships/image" Target="../media/image22.png"/><Relationship Id="rId4" Type="http://schemas.openxmlformats.org/officeDocument/2006/relationships/tags" Target="../tags/tag257.xml"/><Relationship Id="rId9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image" Target="../media/image25.png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image" Target="../media/image24.png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266.xml"/><Relationship Id="rId10" Type="http://schemas.openxmlformats.org/officeDocument/2006/relationships/tags" Target="../tags/tag271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image" Target="../media/image25.pn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image" Target="../media/image27.png"/><Relationship Id="rId5" Type="http://schemas.openxmlformats.org/officeDocument/2006/relationships/tags" Target="../tags/tag276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275.xml"/><Relationship Id="rId9" Type="http://schemas.openxmlformats.org/officeDocument/2006/relationships/tags" Target="../tags/tag2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image" Target="../media/image29.png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image" Target="../media/image28.png"/><Relationship Id="rId5" Type="http://schemas.openxmlformats.org/officeDocument/2006/relationships/tags" Target="../tags/tag288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287.xml"/><Relationship Id="rId9" Type="http://schemas.openxmlformats.org/officeDocument/2006/relationships/tags" Target="../tags/tag2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10" Type="http://schemas.openxmlformats.org/officeDocument/2006/relationships/image" Target="../media/image5.png"/><Relationship Id="rId4" Type="http://schemas.openxmlformats.org/officeDocument/2006/relationships/tags" Target="../tags/tag165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6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38810" y="808990"/>
            <a:ext cx="11356340" cy="383730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成人学士学位外语考试</a:t>
            </a:r>
            <a:b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考生报名操作指南</a:t>
            </a:r>
            <a:b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（白名单版）（示例）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756920" y="1424305"/>
            <a:ext cx="4598035" cy="20935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ctr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7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.进入实名认证环节，首先核对个人信息，点击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认证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，开始拍摄或上传本人正反身份证照片，照片上传成功后，点击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开始认证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进行核验。</a:t>
            </a:r>
          </a:p>
        </p:txBody>
      </p:sp>
      <p:pic>
        <p:nvPicPr>
          <p:cNvPr id="2" name="图片 1" descr="/data/temp/923d4a6c-a623-11ee-b0d0-bac20ce380f8.jpg923d4a6c-a623-11ee-b0d0-bac20ce380f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451850" y="1266825"/>
            <a:ext cx="2386965" cy="4231640"/>
          </a:xfrm>
          <a:prstGeom prst="rect">
            <a:avLst/>
          </a:prstGeom>
        </p:spPr>
      </p:pic>
      <p:pic>
        <p:nvPicPr>
          <p:cNvPr id="6" name="图片 5" descr="/data/temp/923d4a66-a623-11ee-b0d0-bac20ce380f8.jpg923d4a66-a623-11ee-b0d0-bac20ce380f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104255" y="1249045"/>
            <a:ext cx="2224405" cy="4231005"/>
          </a:xfrm>
          <a:prstGeom prst="rect">
            <a:avLst/>
          </a:prstGeom>
        </p:spPr>
      </p:pic>
      <p:sp>
        <p:nvSpPr>
          <p:cNvPr id="10" name="文本框 6"/>
          <p:cNvSpPr txBox="1"/>
          <p:nvPr>
            <p:custDataLst>
              <p:tags r:id="rId8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78065" y="6002655"/>
            <a:ext cx="2484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（实名认证界面）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860425" y="1340485"/>
            <a:ext cx="4573270" cy="10629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8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.实名认证核验通过后，点击“返回”回到个人中心界面。</a:t>
            </a:r>
          </a:p>
        </p:txBody>
      </p:sp>
      <p:pic>
        <p:nvPicPr>
          <p:cNvPr id="2" name="图片 1" descr="/data/temp/928039bd-a623-11ee-8232-b203ad752742.jpg928039bd-a623-11ee-8232-b203ad7527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757285" y="1340485"/>
            <a:ext cx="2404110" cy="4317365"/>
          </a:xfrm>
          <a:prstGeom prst="rect">
            <a:avLst/>
          </a:prstGeom>
        </p:spPr>
      </p:pic>
      <p:pic>
        <p:nvPicPr>
          <p:cNvPr id="4" name="图片 3" descr="/data/temp/92803c17-a623-11ee-8232-b203ad752742.jpg92803c17-a623-11ee-8232-b203ad7527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5549900" y="1340485"/>
            <a:ext cx="2404110" cy="4158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33695" y="5890260"/>
            <a:ext cx="6021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实名认证成功界面）  （实名成功个人中心界面）</a:t>
            </a:r>
          </a:p>
        </p:txBody>
      </p:sp>
      <p:sp>
        <p:nvSpPr>
          <p:cNvPr id="8" name="文本框 6"/>
          <p:cNvSpPr txBox="1"/>
          <p:nvPr>
            <p:custDataLst>
              <p:tags r:id="rId8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图片 1" descr="/data/temp/9273e1d0-a623-11ee-b0d0-bac20ce380f8.jpg9273e1d0-a623-11ee-b0d0-bac20ce380f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7174865" y="1095375"/>
            <a:ext cx="2649855" cy="49815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40" h="6960">
                <a:moveTo>
                  <a:pt x="0" y="0"/>
                </a:moveTo>
                <a:lnTo>
                  <a:pt x="5040" y="0"/>
                </a:lnTo>
                <a:lnTo>
                  <a:pt x="504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1251585" y="1219200"/>
            <a:ext cx="4447540" cy="22104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9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.实名认证成功后，点击“考试报名”，返回到考试报名页面，点击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开始报考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4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23125" y="6245225"/>
            <a:ext cx="2627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（考试报名界面）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utoShape 3"/>
          <p:cNvSpPr>
            <a:spLocks noChangeAspect="1" noChangeArrowheads="1" noTextEdit="1"/>
          </p:cNvSpPr>
          <p:nvPr>
            <p:custDataLst>
              <p:tags r:id="rId5"/>
            </p:custDataLst>
          </p:nvPr>
        </p:nvSpPr>
        <p:spPr bwMode="auto">
          <a:xfrm>
            <a:off x="1797839" y="1990512"/>
            <a:ext cx="576311" cy="5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1134745" y="1146175"/>
            <a:ext cx="5144135" cy="22301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10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.点击“开始报考”，系统会弹出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考生须知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，考生需认真阅读完考生须知，点击“我已阅读并了解”，进入人脸活体识别界面。</a:t>
            </a:r>
          </a:p>
        </p:txBody>
      </p:sp>
      <p:sp>
        <p:nvSpPr>
          <p:cNvPr id="2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93585" y="6075045"/>
            <a:ext cx="2531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（考生须知界面）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85305" y="1153160"/>
            <a:ext cx="2739390" cy="4573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任意多边形: 形状 27"/>
          <p:cNvSpPr/>
          <p:nvPr>
            <p:custDataLst>
              <p:tags r:id="rId5"/>
            </p:custDataLst>
          </p:nvPr>
        </p:nvSpPr>
        <p:spPr>
          <a:xfrm rot="10800000">
            <a:off x="10138948" y="1892819"/>
            <a:ext cx="947142" cy="547045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" h="886">
                <a:moveTo>
                  <a:pt x="372" y="0"/>
                </a:moveTo>
                <a:lnTo>
                  <a:pt x="725" y="0"/>
                </a:lnTo>
                <a:lnTo>
                  <a:pt x="514" y="886"/>
                </a:lnTo>
                <a:lnTo>
                  <a:pt x="0" y="886"/>
                </a:lnTo>
                <a:lnTo>
                  <a:pt x="372" y="0"/>
                </a:lnTo>
                <a:close/>
                <a:moveTo>
                  <a:pt x="1181" y="0"/>
                </a:moveTo>
                <a:lnTo>
                  <a:pt x="1534" y="0"/>
                </a:lnTo>
                <a:lnTo>
                  <a:pt x="1323" y="886"/>
                </a:lnTo>
                <a:lnTo>
                  <a:pt x="809" y="886"/>
                </a:lnTo>
                <a:lnTo>
                  <a:pt x="1181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1261110" y="1263015"/>
            <a:ext cx="4982845" cy="19240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.进入人脸识别界面，点击“人脸识别”开始进行人脸活体识别，验证完成后，点击“完成身份认证”进入验证结果界面。</a:t>
            </a:r>
          </a:p>
        </p:txBody>
      </p:sp>
      <p:pic>
        <p:nvPicPr>
          <p:cNvPr id="2" name="图片 1" descr="/data/temp/9260a58f-a623-11ee-99da-5e2b2305e0bf.jpg9260a58f-a623-11ee-99da-5e2b2305e0b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9114790" y="1189990"/>
            <a:ext cx="2276475" cy="4585335"/>
          </a:xfrm>
          <a:prstGeom prst="rect">
            <a:avLst/>
          </a:prstGeom>
        </p:spPr>
      </p:pic>
      <p:pic>
        <p:nvPicPr>
          <p:cNvPr id="6" name="图片 5" descr="/data/temp/9260a642-a623-11ee-99da-5e2b2305e0bf.jpg9260a642-a623-11ee-99da-5e2b2305e0b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6764655" y="1189355"/>
            <a:ext cx="2256155" cy="4585970"/>
          </a:xfrm>
          <a:prstGeom prst="rect">
            <a:avLst/>
          </a:prstGeom>
        </p:spPr>
      </p:pic>
      <p:sp>
        <p:nvSpPr>
          <p:cNvPr id="10" name="文本框 6"/>
          <p:cNvSpPr txBox="1"/>
          <p:nvPr>
            <p:custDataLst>
              <p:tags r:id="rId9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6615" y="5907405"/>
            <a:ext cx="3507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（活体人脸识别界面）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348740" y="1136015"/>
            <a:ext cx="4747895" cy="19126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.人脸活体识别验证成功，点击“下一步”进入报名信息详情界面进行报考。</a:t>
            </a:r>
          </a:p>
        </p:txBody>
      </p:sp>
      <p:pic>
        <p:nvPicPr>
          <p:cNvPr id="4" name="图片 3" descr="/data/temp/925fd420-a623-11ee-a883-86ce37ca6cf8.jpg925fd420-a623-11ee-a883-86ce37ca6cf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7334885" y="1136015"/>
            <a:ext cx="2615565" cy="47612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0" h="7440">
                <a:moveTo>
                  <a:pt x="0" y="0"/>
                </a:moveTo>
                <a:lnTo>
                  <a:pt x="7680" y="0"/>
                </a:lnTo>
                <a:lnTo>
                  <a:pt x="768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59575" y="5984875"/>
            <a:ext cx="3790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（活体人脸识别成功界面）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 fontScale="95000"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考生报考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1247775" y="1246505"/>
            <a:ext cx="4848225" cy="14230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1.全部成功通过以上步骤，进入报考信息详情界面，核对个人基本信息是否有误。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00545" y="5984875"/>
            <a:ext cx="2737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（报考信息详情界面）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64680" y="1246505"/>
            <a:ext cx="2673350" cy="45637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266825" y="1349375"/>
            <a:ext cx="4451985" cy="26073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2.核对个人信息无误，点击“请选择考试科目”，进入勾选科目菜单栏；</a:t>
            </a:r>
            <a:r>
              <a:rPr lang="zh-CN" altLang="en-US" sz="2400" spc="10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非外语专业，报英语；英语专业或第二外语（非日语）专业，报日语；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完成考试科目勾选。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9675" y="619379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（考试科目选择界面）</a:t>
            </a:r>
          </a:p>
        </p:txBody>
      </p:sp>
      <p:sp>
        <p:nvSpPr>
          <p:cNvPr id="10" name="文本框 6"/>
          <p:cNvSpPr txBox="1"/>
          <p:nvPr>
            <p:custDataLst>
              <p:tags r:id="rId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42330" y="1273175"/>
            <a:ext cx="2362200" cy="44094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09355" y="1285240"/>
            <a:ext cx="2235835" cy="4300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412875" y="1141095"/>
            <a:ext cx="4683125" cy="18522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
</a:t>
            </a:r>
            <a:r>
              <a:rPr altLang="zh-CN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3.考试科目填报完成后，点击“请选择考区”进入考区选择菜单栏。如学生考区已被学校确定，学生将不能再自主选择考区。</a:t>
            </a:r>
          </a:p>
        </p:txBody>
      </p:sp>
      <p:sp>
        <p:nvSpPr>
          <p:cNvPr id="2" name="文本框 6"/>
          <p:cNvSpPr txBox="1"/>
          <p:nvPr>
            <p:custDataLst>
              <p:tags r:id="rId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76060" y="620141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（考区选择界面）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59195" y="1141095"/>
            <a:ext cx="2525395" cy="4939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59520" y="1141095"/>
            <a:ext cx="2524760" cy="5060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</a:p>
        </p:txBody>
      </p:sp>
      <p:sp>
        <p:nvSpPr>
          <p:cNvPr id="25" name="任意多边形 24"/>
          <p:cNvSpPr/>
          <p:nvPr>
            <p:custDataLst>
              <p:tags r:id="rId6"/>
            </p:custDataLst>
          </p:nvPr>
        </p:nvSpPr>
        <p:spPr>
          <a:xfrm>
            <a:off x="1141681" y="5165925"/>
            <a:ext cx="1580102" cy="138781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58" h="2510">
                <a:moveTo>
                  <a:pt x="780" y="0"/>
                </a:moveTo>
                <a:cubicBezTo>
                  <a:pt x="1927" y="0"/>
                  <a:pt x="2858" y="931"/>
                  <a:pt x="2858" y="2079"/>
                </a:cubicBezTo>
                <a:cubicBezTo>
                  <a:pt x="2858" y="2222"/>
                  <a:pt x="2843" y="2362"/>
                  <a:pt x="2816" y="2497"/>
                </a:cubicBezTo>
                <a:lnTo>
                  <a:pt x="2813" y="2510"/>
                </a:lnTo>
                <a:lnTo>
                  <a:pt x="0" y="2510"/>
                </a:lnTo>
                <a:lnTo>
                  <a:pt x="0" y="151"/>
                </a:lnTo>
                <a:lnTo>
                  <a:pt x="17" y="144"/>
                </a:lnTo>
                <a:cubicBezTo>
                  <a:pt x="253" y="51"/>
                  <a:pt x="510" y="0"/>
                  <a:pt x="78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AutoShape 3"/>
          <p:cNvSpPr>
            <a:spLocks noChangeAspect="1" noChangeArrowheads="1" noTextEdit="1"/>
          </p:cNvSpPr>
          <p:nvPr>
            <p:custDataLst>
              <p:tags r:id="rId7"/>
            </p:custDataLst>
          </p:nvPr>
        </p:nvSpPr>
        <p:spPr bwMode="auto">
          <a:xfrm>
            <a:off x="1797839" y="1990512"/>
            <a:ext cx="576311" cy="5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57295" y="1480185"/>
            <a:ext cx="5604510" cy="457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一、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扫码登录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二、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考生报考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常见问题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094740" y="1322705"/>
            <a:ext cx="4765675" cy="24612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4.确认考区及科目无误后，点击“下一步”系统会弹出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考生诚信考试承诺书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，考生需阅读完并点击“确认”进入缴费界面。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75730" y="610044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（考生诚信承诺书界面）</a:t>
            </a:r>
          </a:p>
        </p:txBody>
      </p:sp>
      <p:sp>
        <p:nvSpPr>
          <p:cNvPr id="8" name="文本框 6"/>
          <p:cNvSpPr txBox="1"/>
          <p:nvPr>
            <p:custDataLst>
              <p:tags r:id="rId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92825" y="1274445"/>
            <a:ext cx="2382520" cy="4799330"/>
          </a:xfrm>
          <a:prstGeom prst="rect">
            <a:avLst/>
          </a:prstGeom>
        </p:spPr>
      </p:pic>
      <p:pic>
        <p:nvPicPr>
          <p:cNvPr id="10" name="图片 9" descr="/data/temp/92a60e6d-a623-11ee-827e-aac98fb7a7f6.jpg92a60e6d-a623-11ee-827e-aac98fb7a7f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8707755" y="1274445"/>
            <a:ext cx="2272665" cy="47517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sp>
        <p:nvSpPr>
          <p:cNvPr id="9" name="Title 6"/>
          <p:cNvSpPr txBox="1"/>
          <p:nvPr>
            <p:custDataLst>
              <p:tags r:id="rId6"/>
            </p:custDataLst>
          </p:nvPr>
        </p:nvSpPr>
        <p:spPr>
          <a:xfrm>
            <a:off x="598805" y="1398270"/>
            <a:ext cx="4805680" cy="37566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5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.进入支付界面，点击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支付订单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应在30分钟之内完成支付。支付订单超时未缴费的，则该订单自动取消；订单被取消后，考生可重新报考。考生一旦缴费成功，订单不予取消。考生缴费后，考试费不予退还，且所缴考试费只供当次考试使用。</a:t>
            </a:r>
          </a:p>
        </p:txBody>
      </p:sp>
      <p:pic>
        <p:nvPicPr>
          <p:cNvPr id="15" name="图片 14" descr="/data/temp/92a8d6ca-a623-11ee-b7bd-56f502e2d2de.jpg92a8d6ca-a623-11ee-b7bd-56f502e2d2de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7952019" y="1481712"/>
            <a:ext cx="1994141" cy="4140791"/>
          </a:xfrm>
          <a:prstGeom prst="rect">
            <a:avLst/>
          </a:prstGeom>
        </p:spPr>
      </p:pic>
      <p:pic>
        <p:nvPicPr>
          <p:cNvPr id="16" name="图片 15" descr="/data/temp/92a8d705-a623-11ee-b7bd-56f502e2d2de.jpg92a8d705-a623-11ee-b7bd-56f502e2d2d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10005943" y="1477645"/>
            <a:ext cx="1848872" cy="4201795"/>
          </a:xfrm>
          <a:prstGeom prst="rect">
            <a:avLst/>
          </a:prstGeom>
        </p:spPr>
      </p:pic>
      <p:pic>
        <p:nvPicPr>
          <p:cNvPr id="17" name="图片 16" descr="/data/temp/92a8d700-a623-11ee-b7bd-56f502e2d2de.jpg92a8d700-a623-11ee-b7bd-56f502e2d2de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5578978" y="1481034"/>
            <a:ext cx="1893146" cy="4140791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5578475" y="5854065"/>
            <a:ext cx="5509260" cy="348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（支付界面）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（已完成支付界面）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pic>
        <p:nvPicPr>
          <p:cNvPr id="5" name="图片 4" descr="/data/temp/92bc4d5b-a623-11ee-941e-66bcbbe3930b.jpg92bc4d5b-a623-11ee-941e-66bcbbe3930b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8273415" y="1223645"/>
            <a:ext cx="2087245" cy="4738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40" h="5280">
                <a:moveTo>
                  <a:pt x="0" y="0"/>
                </a:moveTo>
                <a:lnTo>
                  <a:pt x="8640" y="0"/>
                </a:lnTo>
                <a:lnTo>
                  <a:pt x="8640" y="5280"/>
                </a:lnTo>
                <a:lnTo>
                  <a:pt x="0" y="52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8220075" y="6054725"/>
            <a:ext cx="2127250" cy="5283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（个人中心界面）</a:t>
            </a: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19480" y="1223645"/>
            <a:ext cx="4342765" cy="1994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>
              <a:lnSpc>
                <a:spcPct val="130000"/>
              </a:lnSpc>
              <a:buNone/>
            </a:pPr>
            <a:r>
              <a:rPr lang="en-US" altLang="zh-CN" sz="2400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6</a:t>
            </a:r>
            <a:r>
              <a:rPr lang="zh-CN" altLang="en-US" sz="2400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完成支付后，显示报名成功，本次学士学位外语考试报名完成；点击“返回”回到“个人中心”点击相关菜单栏可以查看报名详情，以及后续准考证下载打印，成绩公示等功能。请考生在规定时间内关注，避免延迟或错过考试机会。</a:t>
            </a:r>
          </a:p>
        </p:txBody>
      </p:sp>
      <p:pic>
        <p:nvPicPr>
          <p:cNvPr id="16" name="图片 15" descr="/data/temp/92a8d705-a623-11ee-b7bd-56f502e2d2de.jpg92a8d705-a623-11ee-b7bd-56f502e2d2de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5567680" y="1223645"/>
            <a:ext cx="2104390" cy="4667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17540" y="6214745"/>
            <a:ext cx="1954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（报名成功界面）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 fontScale="95000"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</a:rPr>
              <a:t>常见问题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</a:t>
            </a:r>
          </a:p>
        </p:txBody>
      </p:sp>
      <p:pic>
        <p:nvPicPr>
          <p:cNvPr id="12" name="图片 11" descr="/data/temp/92d9bb3a-a623-11ee-a464-924d11424d0f.jpg92d9bb3a-a623-11ee-a464-924d11424d0f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6551295" y="1266825"/>
            <a:ext cx="2611755" cy="47256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60" h="9360">
                <a:moveTo>
                  <a:pt x="0" y="0"/>
                </a:moveTo>
                <a:lnTo>
                  <a:pt x="5760" y="0"/>
                </a:lnTo>
                <a:lnTo>
                  <a:pt x="5760" y="9360"/>
                </a:lnTo>
                <a:lnTo>
                  <a:pt x="0" y="93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Title 6"/>
          <p:cNvSpPr txBox="1"/>
          <p:nvPr>
            <p:custDataLst>
              <p:tags r:id="rId7"/>
            </p:custDataLst>
          </p:nvPr>
        </p:nvSpPr>
        <p:spPr>
          <a:xfrm>
            <a:off x="796925" y="1266825"/>
            <a:ext cx="5405120" cy="27089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5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考生不小心退出报名系统，可在30分钟内，可重新扫描学校报名二维码登录报名界面，点击“个人中心—我的报名”未完成的环节，直至报名成功。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6867525" y="6157595"/>
            <a:ext cx="4653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（我的报名界面）     （报名详情界面）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223375" y="1266825"/>
            <a:ext cx="2462530" cy="48907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58109" y="2376714"/>
            <a:ext cx="6653601" cy="1607337"/>
          </a:xfrm>
        </p:spPr>
        <p:txBody>
          <a:bodyPr>
            <a:normAutofit/>
          </a:bodyPr>
          <a:lstStyle/>
          <a:p>
            <a:r>
              <a:rPr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感谢观看</a:t>
            </a:r>
            <a:endParaRPr lang="en-US" altLang="zh-CN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扫码登录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951230" y="4605020"/>
            <a:ext cx="10421620" cy="12846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</a:pPr>
            <a:r>
              <a:rPr altLang="zh-CN" sz="20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0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1.使用本人微信，</a:t>
            </a:r>
            <a:r>
              <a:rPr lang="zh-CN" altLang="en-US" sz="2000" spc="100" dirty="0" smtClean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扫描华中师范大学</a:t>
            </a:r>
            <a:r>
              <a:rPr lang="zh-CN" altLang="en-US" sz="20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成人学士学位外语考试报名二维码，扫码后进入登录界面。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</a:pPr>
            <a:r>
              <a:rPr altLang="zh-CN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8" name="图片 7" descr="6b6f621a-07f0-4ffc-af43-ab37b2609325"/>
          <p:cNvPicPr/>
          <p:nvPr/>
        </p:nvPicPr>
        <p:blipFill>
          <a:blip r:embed="rId8"/>
          <a:stretch>
            <a:fillRect/>
          </a:stretch>
        </p:blipFill>
        <p:spPr>
          <a:xfrm>
            <a:off x="4028303" y="1276865"/>
            <a:ext cx="3822355" cy="33281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158240" y="1486535"/>
            <a:ext cx="5454650" cy="296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2.学生扫码进入登录界面，输入账号密码（</a:t>
            </a:r>
            <a:r>
              <a:rPr lang="zh-CN" altLang="en-US" sz="24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首次登录账号：身份证号，密码：出生年月日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）点击“登录”进入成人学士学位外语考试报名平台。</a:t>
            </a:r>
          </a:p>
        </p:txBody>
      </p: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396480" y="6142355"/>
            <a:ext cx="233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（登录界面）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44080" y="1202690"/>
            <a:ext cx="2635250" cy="4737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158240" y="1486535"/>
            <a:ext cx="564896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3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.学生扫码登录成人学士学位外语考试报名平台时，系统会弹出本次考试报名须知。</a:t>
            </a:r>
          </a:p>
        </p:txBody>
      </p: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396480" y="6142355"/>
            <a:ext cx="233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（报名须知界面）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52335" y="1079500"/>
            <a:ext cx="2618740" cy="50571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 descr="/data/temp/920fa628-a623-11ee-9a61-9ad9881920df.jpg920fa628-a623-11ee-9a61-9ad9881920df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8604250" y="1242695"/>
            <a:ext cx="2634615" cy="4756150"/>
          </a:xfrm>
          <a:prstGeom prst="rect">
            <a:avLst/>
          </a:prstGeom>
        </p:spPr>
      </p:pic>
      <p:pic>
        <p:nvPicPr>
          <p:cNvPr id="11" name="图片 10" descr="/data/temp/920f0efa-a623-11ee-96cf-d2d1d7742f49.jpg920f0efa-a623-11ee-96cf-d2d1d7742f4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5660390" y="1277620"/>
            <a:ext cx="2608580" cy="46310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7920">
                <a:moveTo>
                  <a:pt x="0" y="0"/>
                </a:moveTo>
                <a:lnTo>
                  <a:pt x="7920" y="0"/>
                </a:lnTo>
                <a:lnTo>
                  <a:pt x="792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808355" y="1277620"/>
            <a:ext cx="4447540" cy="1979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4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.阅读完报名须知后，进入绑定手机界面，填写本人手机号，获取验证码并输入验证；最后点击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确认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进行绑定。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04230" y="6177280"/>
            <a:ext cx="5334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（绑定手机界面） 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（短信验证码界面）</a:t>
            </a:r>
          </a:p>
        </p:txBody>
      </p:sp>
      <p:sp>
        <p:nvSpPr>
          <p:cNvPr id="16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图片 3" descr="/data/temp/9215dec4-a623-11ee-99da-5e2b2305e0bf.jpg9215dec4-a623-11ee-99da-5e2b2305e0bf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7102475" y="1028700"/>
            <a:ext cx="2669540" cy="5078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40" h="9840">
                <a:moveTo>
                  <a:pt x="0" y="0"/>
                </a:moveTo>
                <a:lnTo>
                  <a:pt x="8640" y="0"/>
                </a:lnTo>
                <a:lnTo>
                  <a:pt x="8640" y="9840"/>
                </a:lnTo>
                <a:lnTo>
                  <a:pt x="0" y="98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064260" y="1169035"/>
            <a:ext cx="5109845" cy="29330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5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手机绑定成功后，进入考试报名界面，可查看到平台发布的报名信息，点击“开始报考”。系统弹出“此账号为未实名或已过期的状态，请去个人中心实名认证”的提示时，考生需进行个人实名认证后，才能继续报名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38645" y="6285865"/>
            <a:ext cx="30930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（提示需进行实名认证）</a:t>
            </a:r>
          </a:p>
        </p:txBody>
      </p: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033145" y="1308735"/>
            <a:ext cx="5062220" cy="20593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6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.点击“个人中心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进入个人中心界面，点击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实名认证”进入实名认证环节。</a:t>
            </a:r>
          </a:p>
        </p:txBody>
      </p:sp>
      <p:pic>
        <p:nvPicPr>
          <p:cNvPr id="4" name="图片 3" descr="/data/temp/923c01d5-a623-11ee-98c1-161b6485a2f1.jpg923c01d5-a623-11ee-98c1-161b6485a2f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7319497" y="1110441"/>
            <a:ext cx="2735580" cy="43764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80" h="6480">
                <a:moveTo>
                  <a:pt x="0" y="0"/>
                </a:moveTo>
                <a:lnTo>
                  <a:pt x="8880" y="0"/>
                </a:lnTo>
                <a:lnTo>
                  <a:pt x="88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55435" y="56553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（个人中心界面）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MxOGQyOTYzNWFkNWEzNmVmMzAzNTNhZjgzNTlkND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691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5"/>
  <p:tag name="KSO_WM_SLIDE_LAYOUT" val="a_b_f"/>
  <p:tag name="KSO_WM_SLIDE_LAYOUT_CNT" val="1_1_1"/>
  <p:tag name="KSO_WM_TEMPLATE_MASTER_THUMB_INDEX" val="12"/>
  <p:tag name="KSO_WM_TEMPLATE_THUMBS_INDEX" val="1、4、7、8、10、11、12、13、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1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空白演示经典风格"/>
  <p:tag name="KSO_WM_UNIT_TEXT_FILL_FORE_SCHEMECOLOR_INDEX_BRIGHTNESS" val="0"/>
  <p:tag name="KSO_WM_UNIT_TEXT_FILL_FORE_SCHEMECOLOR_INDEX" val="5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687_1*i*4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b7849fb6e2d4740bbea23af99150873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8"/>
  <p:tag name="KSO_WM_TEMPLATE_ASSEMBLE_XID" val="60656f654054ed1e2fb80946"/>
  <p:tag name="KSO_WM_TEMPLATE_ASSEMBLE_GROUPID" val="60656f654054ed1e2fb80946"/>
  <p:tag name="WM_BEAUTIFY_ZORDER_FLAG_TAG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2687_1*i*5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db9c723d5a24b58ab96c856c0cd4e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6f654054ed1e2fb80946"/>
  <p:tag name="KSO_WM_TEMPLATE_ASSEMBLE_GROUPID" val="60656f654054ed1e2fb80946"/>
  <p:tag name="WM_BEAUTIFY_ZORDER_FLAG_TAG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4*11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561_1*d*1"/>
  <p:tag name="KSO_WM_TEMPLATE_CATEGORY" val="diagram"/>
  <p:tag name="KSO_WM_TEMPLATE_INDEX" val="2021256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1a40de90eed4b8885a2d7a040512b3f"/>
  <p:tag name="KSO_WM_UNIT_DECORATE_INFO" val="{&quot;ReferentInfo&quot;:{&quot;Id&quot;:&quot;slide&quot;,&quot;X&quot;:{&quot;Pos&quot;:1},&quot;Y&quot;:{&quot;Pos&quot;:1}},&quot;DecorateInfoX&quot;:{&quot;Pos&quot;:0,&quot;IsAbs&quot;:false},&quot;DecorateInfoY&quot;:{&quot;Pos&quot;:1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46be13ccd943f1847fbee7e11e472e"/>
  <p:tag name="KSO_WM_UNIT_PLACING_PICTURE" val="1e46be13ccd943f1847fbee7e11e472e"/>
  <p:tag name="KSO_WM_TEMPLATE_ASSEMBLE_XID" val="60656f514054ed1e2fb807b8"/>
  <p:tag name="KSO_WM_TEMPLATE_ASSEMBLE_GROUPID" val="60656f514054ed1e2fb807b8"/>
  <p:tag name="WM_BEAUTIFY_ZORDER_FLAG_TAG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96*139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890_1*d*1"/>
  <p:tag name="KSO_WM_TEMPLATE_CATEGORY" val="diagram"/>
  <p:tag name="KSO_WM_TEMPLATE_INDEX" val="2021189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c44da094984f447bb9a61a98f0165c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5f9b0faa384473bb733bca154027e38"/>
  <p:tag name="KSO_WM_UNIT_PLACING_PICTURE" val="75f9b0faa384473bb733bca154027e38"/>
  <p:tag name="KSO_WM_TEMPLATE_ASSEMBLE_XID" val="60656f0f4054ed1e2fb802b8"/>
  <p:tag name="KSO_WM_TEMPLATE_ASSEMBLE_GROUPID" val="60656f0f4054ed1e2fb802b8"/>
  <p:tag name="WM_BEAUTIFY_ZORDER_FLAG_TAG" val="5"/>
  <p:tag name="KSO_WM_UNIT_PLACING_PICTURE_INFO" val="{&quot;code&quot;:&quot;&quot;,&quot;full_picture&quot;:false,&quot;scheme&quot;:&quot;&quot;,&quot;spacing&quot;:5}"/>
  <p:tag name="KSO_WM_UNIT_PLACING_PICTURE_COLLAGE_RELATIVERECTANGLE" val="{&quot;height&quot;:7292.779527559055,&quot;width&quot;:4815.667642911954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734*1523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374_1*d*1"/>
  <p:tag name="KSO_WM_TEMPLATE_CATEGORY" val="diagram"/>
  <p:tag name="KSO_WM_TEMPLATE_INDEX" val="2021137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97fd8866b81745108ba451203109650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ee5e7d9e17e4969b8ea57f45f88e478"/>
  <p:tag name="KSO_WM_UNIT_PLACING_PICTURE" val="0ee5e7d9e17e4969b8ea57f45f88e478"/>
  <p:tag name="KSO_WM_TEMPLATE_ASSEMBLE_XID" val="60656efc4054ed1e2fb801da"/>
  <p:tag name="KSO_WM_TEMPLATE_ASSEMBLE_GROUPID" val="60656efc4054ed1e2fb801da"/>
  <p:tag name="WM_BEAUTIFY_ZORDER_FLAG_TAG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  <p:tag name="WM_BEAUTIFY_ZORDER_FLAG_TAG" val="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WM_BEAUTIFY_ZORDER_FLAG_TAG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52.955875346181244,&quot;right&quot;:53.598469020062566},&quot;scheme&quot;:&quot;2-0&quot;,&quot;spacing&quot;:5}"/>
  <p:tag name="KSO_WM_UNIT_PLACING_PICTURE_USER_VIEWPORT_SMARTMENU" val="{&quot;height&quot;:6000.0396728515625,&quot;width&quot;:2849.5059210335494}"/>
  <p:tag name="KSO_WM_UNIT_PLACING_PICTURE_USER_RELATIVERECTANGLE_SMARTMENU" val="{&quot;bottom&quot;:0,&quot;left&quot;:0,&quot;right&quot;:0,&quot;top&quot;:0}"/>
  <p:tag name="WM_BEAUTIFY_ZORDER_FLAG_TAG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52.955875346181244,&quot;right&quot;:53.598469020062566},&quot;scheme&quot;:&quot;2-0&quot;,&quot;spacing&quot;:5}"/>
  <p:tag name="KSO_WM_UNIT_PLACING_PICTURE_USER_VIEWPORT_SMARTMENU" val="{&quot;height&quot;:6000.0396728515625,&quot;width&quot;:3029.467006094699}"/>
  <p:tag name="KSO_WM_UNIT_PLACING_PICTURE_USER_RELATIVERECTANGLE_SMARTMENU" val="{&quot;bottom&quot;:0,&quot;left&quot;:0,&quot;right&quot;:0,&quot;top&quot;:0}"/>
  <p:tag name="WM_BEAUTIFY_ZORDER_FLAG_TAG" val="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07_1*f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16"/>
  <p:tag name="KSO_WM_UNIT_SHOW_EDIT_AREA_INDICATION" val="1"/>
  <p:tag name="KSO_WM_CHIP_GROUPID" val="5e6b05596848fb12bee65ac8"/>
  <p:tag name="KSO_WM_CHIP_XID" val="5e6b05596848fb12bee65aca"/>
  <p:tag name="KSO_WM_UNIT_DEC_AREA_ID" val="72574218903845829fefbcdd848a082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a594517c88f4493a258b9c6261e778f"/>
  <p:tag name="KSO_WM_UNIT_SUPPORT_UNIT_TYPE" val="[&quot;l&quot;,&quot;m&quot;,&quot;n&quot;,&quot;o&quot;,&quot;p&quot;,&quot;q&quot;,&quot;r&quot;,&quot;δ&quot;,&quot;ε&quot;,&quot;ζ&quot;,&quot;η&quot;]"/>
  <p:tag name="KSO_WM_UNIT_TEXT_FILL_FORE_SCHEMECOLOR_INDEX_BRIGHTNESS" val="0.25"/>
  <p:tag name="KSO_WM_UNIT_TEXT_FILL_FORE_SCHEMECOLOR_INDEX" val="13"/>
  <p:tag name="KSO_WM_UNIT_TEXT_FILL_TYPE" val="1"/>
  <p:tag name="KSO_WM_TEMPLATE_ASSEMBLE_XID" val="60656f114054ed1e2fb802db"/>
  <p:tag name="KSO_WM_TEMPLATE_ASSEMBLE_GROUPID" val="60656f114054ed1e2fb802db"/>
  <p:tag name="WM_BEAUTIFY_ZORDER_FLAG_TAG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KSO_WM_UNIT_PLACING_PICTURE_INFO" val="{&quot;code&quot;:&quot;A&quot;,&quot;full_picture&quot;:true,&quot;last_full_picture&quot;:&quot;A&quot;,&quot;margin&quot;:{&quot;left&quot;:110.54715392250637,&quot;right&quot;:112.47865683372027},&quot;scheme&quot;:&quot;2-0&quot;,&quot;spacing&quot;:5}"/>
  <p:tag name="KSO_WM_UNIT_PLACING_PICTURE_USER_VIEWPORT_SMARTMENU" val="{&quot;height&quot;:3523.4660977945846,&quot;width&quot;:1899.5234577270298}"/>
  <p:tag name="KSO_WM_UNIT_PLACING_PICTURE_USER_RELATIVERECTANGLE_SMARTMENU" val="{&quot;bottom&quot;:0,&quot;left&quot;:0,&quot;right&quot;:0,&quot;top&quot;:0}"/>
  <p:tag name="WM_BEAUTIFY_ZORDER_FLAG_TAG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KSO_WM_UNIT_PLACING_PICTURE_INFO" val="{&quot;code&quot;:&quot;A&quot;,&quot;full_picture&quot;:true,&quot;last_full_picture&quot;:&quot;A&quot;,&quot;margin&quot;:{&quot;left&quot;:110.54715392250637,&quot;right&quot;:112.47865683372027},&quot;scheme&quot;:&quot;2-0&quot;,&quot;spacing&quot;:5}"/>
  <p:tag name="KSO_WM_UNIT_PLACING_PICTURE_USER_VIEWPORT_SMARTMENU" val="{&quot;height&quot;:3286.533902205416,&quot;width&quot;:1899.5234577270298}"/>
  <p:tag name="KSO_WM_UNIT_PLACING_PICTURE_USER_RELATIVERECTANGLE_SMARTMENU" val="{&quot;bottom&quot;:0,&quot;left&quot;:0,&quot;right&quot;:0,&quot;top&quot;:0}"/>
  <p:tag name="WM_BEAUTIFY_ZORDER_FLAG_TAG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WM_BEAUTIFY_ZORDER_FLAG_TAG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07_1*f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16"/>
  <p:tag name="KSO_WM_UNIT_SHOW_EDIT_AREA_INDICATION" val="1"/>
  <p:tag name="KSO_WM_CHIP_GROUPID" val="5e6b05596848fb12bee65ac8"/>
  <p:tag name="KSO_WM_CHIP_XID" val="5e6b05596848fb12bee65aca"/>
  <p:tag name="KSO_WM_UNIT_DEC_AREA_ID" val="72574218903845829fefbcdd848a082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a594517c88f4493a258b9c6261e778f"/>
  <p:tag name="KSO_WM_UNIT_SUPPORT_UNIT_TYPE" val="[&quot;l&quot;,&quot;m&quot;,&quot;n&quot;,&quot;o&quot;,&quot;p&quot;,&quot;q&quot;,&quot;r&quot;,&quot;δ&quot;,&quot;ε&quot;,&quot;ζ&quot;,&quot;η&quot;]"/>
  <p:tag name="KSO_WM_UNIT_TEXT_FILL_FORE_SCHEMECOLOR_INDEX_BRIGHTNESS" val="0.25"/>
  <p:tag name="KSO_WM_UNIT_TEXT_FILL_FORE_SCHEMECOLOR_INDEX" val="13"/>
  <p:tag name="KSO_WM_UNIT_TEXT_FILL_TYPE" val="1"/>
  <p:tag name="KSO_WM_TEMPLATE_ASSEMBLE_XID" val="60656f114054ed1e2fb802db"/>
  <p:tag name="KSO_WM_TEMPLATE_ASSEMBLE_GROUPID" val="60656f114054ed1e2fb802db"/>
  <p:tag name="WM_BEAUTIFY_ZORDER_FLAG_TAG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2687_1*i*5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db9c723d5a24b58ab96c856c0cd4e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6f654054ed1e2fb80946"/>
  <p:tag name="KSO_WM_TEMPLATE_ASSEMBLE_GROUPID" val="60656f654054ed1e2fb80946"/>
  <p:tag name="WM_BEAUTIFY_ZORDER_FLAG_TAG" val="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87_1*f*1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2f65476610884515a783e28ff72696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6b42b278f644c11948fd074fdb9ea30"/>
  <p:tag name="KSO_WM_UNIT_TEXT_FILL_FORE_SCHEMECOLOR_INDEX_BRIGHTNESS" val="0.25"/>
  <p:tag name="KSO_WM_UNIT_TEXT_FILL_FORE_SCHEMECOLOR_INDEX" val="13"/>
  <p:tag name="KSO_WM_UNIT_TEXT_FILL_TYPE" val="1"/>
  <p:tag name="KSO_WM_TEMPLATE_ASSEMBLE_XID" val="60656f654054ed1e2fb80946"/>
  <p:tag name="KSO_WM_TEMPLATE_ASSEMBLE_GROUPID" val="60656f654054ed1e2fb80946"/>
  <p:tag name="WM_BEAUTIFY_ZORDER_FLAG_TAG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0867_1*i*2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UNIT_DEC_AREA_ID" val="ddb123fe61164ca0a1ed938374ad4324"/>
  <p:tag name="KSO_WM_CHIP_GROUPID" val="5e757c8069be4861f5f86138"/>
  <p:tag name="KSO_WM_CHIP_XID" val="5e757c8069be4861f5f8613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5"/>
  <p:tag name="KSO_WM_TEMPLATE_ASSEMBLE_XID" val="60656e9d4054ed1e2fb7fca7"/>
  <p:tag name="KSO_WM_TEMPLATE_ASSEMBLE_GROUPID" val="60656e9d4054ed1e2fb7fca7"/>
  <p:tag name="WM_BEAUTIFY_ZORDER_FLAG_TAG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63.03757529158646,&quot;right&quot;:64.24350412816317},&quot;scheme&quot;:&quot;2-0&quot;,&quot;spacing&quot;:5}"/>
  <p:tag name="KSO_WM_UNIT_PLACING_PICTURE_USER_VIEWPORT_SMARTMENU" val="{&quot;height&quot;:6498.85986328125,&quot;width&quot;:3077.993771556781}"/>
  <p:tag name="KSO_WM_UNIT_PLACING_PICTURE_USER_RELATIVERECTANGLE_SMARTMENU" val="{&quot;bottom&quot;:0,&quot;left&quot;:0,&quot;right&quot;:0,&quot;top&quot;:0}"/>
  <p:tag name="WM_BEAUTIFY_ZORDER_FLAG_TAG" val="6"/>
  <p:tag name="KSO_WM_UNIT_PLACING_PICTURE_COLLAGE_RELATIVERECTANGLE" val="{&quot;height&quot;:7220.562962962963,&quot;width&quot;:3419.2505446623095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63.03757529158646,&quot;right&quot;:64.24350412816317},&quot;scheme&quot;:&quot;2-0&quot;,&quot;spacing&quot;:5}"/>
  <p:tag name="KSO_WM_UNIT_PLACING_PICTURE_USER_VIEWPORT_SMARTMENU" val="{&quot;height&quot;:6498.85986328125,&quot;width&quot;:3086.8338193258}"/>
  <p:tag name="KSO_WM_UNIT_PLACING_PICTURE_USER_RELATIVERECTANGLE_SMARTMENU" val="{&quot;bottom&quot;:0,&quot;left&quot;:0,&quot;right&quot;:0,&quot;top&quot;:0}"/>
  <p:tag name="WM_BEAUTIFY_ZORDER_FLAG_TAG" val="7"/>
  <p:tag name="KSO_WM_UNIT_PLACING_PICTURE_COLLAGE_RELATIVERECTANGLE" val="{&quot;height&quot;:7221.57908496732,&quot;width&quot;:3429.411764705882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99_1*f*1"/>
  <p:tag name="KSO_WM_TEMPLATE_CATEGORY" val="diagram"/>
  <p:tag name="KSO_WM_TEMPLATE_INDEX" val="2021189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4"/>
  <p:tag name="KSO_WM_UNIT_SHOW_EDIT_AREA_INDICATION" val="1"/>
  <p:tag name="KSO_WM_CHIP_GROUPID" val="5e6b05596848fb12bee65ac8"/>
  <p:tag name="KSO_WM_CHIP_XID" val="5e6b05596848fb12bee65aca"/>
  <p:tag name="KSO_WM_UNIT_DEC_AREA_ID" val="24c1277e83284b3e8ff9d295f21b0b3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1d359df93964d5d92ead9569eaa9c26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0e4054ed1e2fb802b1"/>
  <p:tag name="KSO_WM_TEMPLATE_ASSEMBLE_GROUPID" val="60656f0e4054ed1e2fb802b1"/>
  <p:tag name="WM_BEAUTIFY_ZORDER_FLAG_TAG" val="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11*135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899_1*d*1"/>
  <p:tag name="KSO_WM_TEMPLATE_CATEGORY" val="diagram"/>
  <p:tag name="KSO_WM_TEMPLATE_INDEX" val="202118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1e6b16af8414593af898aa3f2cc02e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78138117cc34770aa353d22a3ee0721"/>
  <p:tag name="KSO_WM_UNIT_PLACING_PICTURE" val="978138117cc34770aa353d22a3ee0721"/>
  <p:tag name="KSO_WM_TEMPLATE_ASSEMBLE_XID" val="60656f0e4054ed1e2fb802b1"/>
  <p:tag name="KSO_WM_TEMPLATE_ASSEMBLE_GROUPID" val="60656f0e4054ed1e2fb802b1"/>
  <p:tag name="WM_BEAUTIFY_ZORDER_FLAG_TAG" val="5"/>
  <p:tag name="KSO_WM_UNIT_PLACING_PICTURE_INFO" val="{&quot;code&quot;:&quot;&quot;,&quot;full_picture&quot;:false,&quot;scheme&quot;:&quot;&quot;,&quot;spacing&quot;:5}"/>
  <p:tag name="KSO_WM_UNIT_PLACING_PICTURE_COLLAGE_RELATIVERECTANGLE" val="{&quot;height&quot;:7497.522150397434,&quot;width&quot;:3702.4047244094486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27_1*f*1"/>
  <p:tag name="KSO_WM_TEMPLATE_CATEGORY" val="diagram"/>
  <p:tag name="KSO_WM_TEMPLATE_INDEX" val="2021242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bfccfa6f68e0404c8c9e67e8fd0f7f0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8ddaa966a114c0e856418e5db2a4474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1c26b0a66a1c57d1e"/>
  <p:tag name="KSO_WM_TEMPLATE_ASSEMBLE_GROUPID" val="6130c4e1c26b0a66a1c57d1e"/>
  <p:tag name="WM_BEAUTIFY_ZORDER_FLAG_TAG" val="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798_1*f*1"/>
  <p:tag name="KSO_WM_TEMPLATE_CATEGORY" val="diagram"/>
  <p:tag name="KSO_WM_TEMPLATE_INDEX" val="2021579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4"/>
  <p:tag name="KSO_WM_UNIT_SHOW_EDIT_AREA_INDICATION" val="1"/>
  <p:tag name="KSO_WM_CHIP_GROUPID" val="5e6b05596848fb12bee65ac8"/>
  <p:tag name="KSO_WM_CHIP_XID" val="5e6b05596848fb12bee65aca"/>
  <p:tag name="KSO_WM_UNIT_DEC_AREA_ID" val="90a0bc6fe0684e52b0691ace412e6d9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f626e4283334740b546f859666eceb2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18b5cc6c91112a594"/>
  <p:tag name="KSO_WM_TEMPLATE_ASSEMBLE_GROUPID" val="6130c4e18b5cc6c91112a594"/>
  <p:tag name="WM_BEAUTIFY_ZORDER_FLAG_TAG" val="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50_1*f*1"/>
  <p:tag name="KSO_WM_TEMPLATE_CATEGORY" val="diagram"/>
  <p:tag name="KSO_WM_TEMPLATE_INDEX" val="2021085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0"/>
  <p:tag name="KSO_WM_UNIT_SHOW_EDIT_AREA_INDICATION" val="1"/>
  <p:tag name="KSO_WM_CHIP_GROUPID" val="5e6b05596848fb12bee65ac8"/>
  <p:tag name="KSO_WM_CHIP_XID" val="5e6b05596848fb12bee65aca"/>
  <p:tag name="KSO_WM_UNIT_DEC_AREA_ID" val="a8a87dca476544628df0b01a0c5370a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b38b281372854d9284e9147b5aae5bbb"/>
  <p:tag name="KSO_WM_UNIT_TEXT_FILL_FORE_SCHEMECOLOR_INDEX_BRIGHTNESS" val="0.25"/>
  <p:tag name="KSO_WM_UNIT_TEXT_FILL_FORE_SCHEMECOLOR_INDEX" val="13"/>
  <p:tag name="KSO_WM_UNIT_TEXT_FILL_TYPE" val="1"/>
  <p:tag name="KSO_WM_TEMPLATE_ASSEMBLE_XID" val="6130c4e0c26b0a66a1c57cef"/>
  <p:tag name="KSO_WM_TEMPLATE_ASSEMBLE_GROUPID" val="6130c4e0c26b0a66a1c57cef"/>
  <p:tag name="WM_BEAUTIFY_ZORDER_FLAG_TAG" val="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216_1*f*1"/>
  <p:tag name="KSO_WM_TEMPLATE_CATEGORY" val="diagram"/>
  <p:tag name="KSO_WM_TEMPLATE_INDEX" val="2021221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376e916b5b3d4fbc9ce9859661497294"/>
  <p:tag name="KSO_WM_CHIP_FILLAREA_FILL_RULE" val="{&quot;fill_align&quot;:&quot;rt&quot;,&quot;fill_mode&quot;:&quot;full&quot;,&quot;sacle_strategy&quot;:&quot;smart&quot;}"/>
  <p:tag name="KSO_WM_ASSEMBLE_CHIP_INDEX" val="47b56d52fc444a088d45ede9823ea8ff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2e4054ed1e2fb80507"/>
  <p:tag name="KSO_WM_TEMPLATE_ASSEMBLE_GROUPID" val="60656f2e4054ed1e2fb80507"/>
  <p:tag name="WM_BEAUTIFY_ZORDER_FLAG_TAG" val="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11*203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216_1*d*1"/>
  <p:tag name="KSO_WM_TEMPLATE_CATEGORY" val="diagram"/>
  <p:tag name="KSO_WM_TEMPLATE_INDEX" val="20212216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c3eea203adf34548b8bed58731eff79a"/>
  <p:tag name="KSO_WM_CHIP_FILLAREA_FILL_RULE" val="{&quot;fill_align&quot;:&quot;lt&quot;,&quot;fill_mode&quot;:&quot;full&quot;,&quot;sacle_strategy&quot;:&quot;smart&quot;}"/>
  <p:tag name="KSO_WM_ASSEMBLE_CHIP_INDEX" val="a56102b4d6004d73a10f85d3d5129197"/>
  <p:tag name="KSO_WM_UNIT_PLACING_PICTURE" val="a56102b4d6004d73a10f85d3d5129197"/>
  <p:tag name="KSO_WM_UNIT_SUPPORT_UNIT_TYPE" val="[&quot;d&quot;,&quot;α&quot;,&quot;β&quot;,&quot;θ&quot;]"/>
  <p:tag name="KSO_WM_TEMPLATE_ASSEMBLE_XID" val="60656f2e4054ed1e2fb80507"/>
  <p:tag name="KSO_WM_TEMPLATE_ASSEMBLE_GROUPID" val="60656f2e4054ed1e2fb80507"/>
  <p:tag name="KSO_WM_UNIT_PLACING_PICTURE_INFO" val="{&quot;code&quot;:&quot;a&quot;,&quot;full_picture&quot;:true,&quot;last_full_picture&quot;:&quot;a&quot;,&quot;margin&quot;:{&quot;left&quot;:47.765472312703594,&quot;right&quot;:49.44626151970749},&quot;scheme&quot;:&quot;2-0&quot;,&quot;spacing&quot;:5}"/>
  <p:tag name="KSO_WM_UNIT_PLACING_PICTURE_USER_VIEWPORT_SMARTMENU" val="{&quot;height&quot;:7440.000000000001,&quot;width&quot;:3557.956248373807}"/>
  <p:tag name="KSO_WM_UNIT_PLACING_PICTURE_USER_RELATIVERECTANGLE_SMARTMENU" val="{&quot;bottom&quot;:0,&quot;left&quot;:0,&quot;right&quot;:0,&quot;top&quot;:0}"/>
  <p:tag name="WM_BEAUTIFY_ZORDER_FLAG_TAG" val="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  <p:tag name="WM_BEAUTIFY_ZORDER_FLAG_TAG" val="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3831.8313169257053,&quot;width&quot;:1846.371369757014}"/>
  <p:tag name="KSO_WM_UNIT_PLACING_PICTURE_USER_RELATIVERECTANGLE_SMARTMENU" val="{&quot;bottom&quot;:0,&quot;left&quot;:0,&quot;right&quot;:0,&quot;top&quot;:0}"/>
  <p:tag name="WM_BEAUTIFY_ZORDER_FLAG_TAG" val="7"/>
  <p:tag name="KSO_WM_UNIT_PLACING_PICTURE_COLLAGE_RELATIVERECTANGLE" val="{&quot;height&quot;:6520.931279238586,&quot;width&quot;:3140.379738667527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7880.299072265626,&quot;width&quot;:3939.55270190062}"/>
  <p:tag name="KSO_WM_UNIT_PLACING_PICTURE_USER_RELATIVERECTANGLE_SMARTMENU" val="{&quot;bottom&quot;:0,&quot;left&quot;:0,&quot;right&quot;:0,&quot;top&quot;:0}"/>
  <p:tag name="WM_BEAUTIFY_ZORDER_FLAG_TAG" val="8"/>
  <p:tag name="KSO_WM_UNIT_PLACING_PICTURE_COLLAGE_RELATIVERECTANGLE" val="{&quot;height&quot;:6617.000000000002,&quot;width&quot;:2911.610127826941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3898.467755339921,&quot;width&quot;:1846.371369757014}"/>
  <p:tag name="KSO_WM_UNIT_PLACING_PICTURE_USER_RELATIVERECTANGLE_SMARTMENU" val="{&quot;bottom&quot;:0,&quot;left&quot;:0,&quot;right&quot;:0,&quot;top&quot;:0}"/>
  <p:tag name="WM_BEAUTIFY_ZORDER_FLAG_TAG" val="9"/>
  <p:tag name="KSO_WM_UNIT_PLACING_PICTURE_COLLAGE_RELATIVERECTANGLE" val="{&quot;height&quot;:6520.931279238586,&quot;width&quot;:2981.332634295854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31*1523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08_1*d*1"/>
  <p:tag name="KSO_WM_TEMPLATE_CATEGORY" val="diagram"/>
  <p:tag name="KSO_WM_TEMPLATE_INDEX" val="20211008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bbdd324361f642f5ac29827d9a8244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af17e483a774b2c871eee8c5f51145e"/>
  <p:tag name="KSO_WM_UNIT_PLACING_PICTURE" val="faf17e483a774b2c871eee8c5f51145e"/>
  <p:tag name="KSO_WM_TEMPLATE_ASSEMBLE_XID" val="60656ea04054ed1e2fb7fcbc"/>
  <p:tag name="KSO_WM_TEMPLATE_ASSEMBLE_GROUPID" val="60656ea04054ed1e2fb7fcbc"/>
  <p:tag name="WM_BEAUTIFY_ZORDER_FLAG_TAG" val="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08_1*f*1"/>
  <p:tag name="KSO_WM_TEMPLATE_CATEGORY" val="diagram"/>
  <p:tag name="KSO_WM_TEMPLATE_INDEX" val="20211008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128"/>
  <p:tag name="KSO_WM_UNIT_SHOW_EDIT_AREA_INDICATION" val="1"/>
  <p:tag name="KSO_WM_CHIP_GROUPID" val="5e6b05596848fb12bee65ac8"/>
  <p:tag name="KSO_WM_CHIP_XID" val="5e6b05596848fb12bee65aca"/>
  <p:tag name="KSO_WM_UNIT_DEC_AREA_ID" val="3fe90d637a704494ab24df4a7c7a8d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c9f53a6766c460e8a3870e58db9b32d"/>
  <p:tag name="KSO_WM_UNIT_TEXT_FILL_FORE_SCHEMECOLOR_INDEX_BRIGHTNESS" val="0.25"/>
  <p:tag name="KSO_WM_UNIT_TEXT_FILL_FORE_SCHEMECOLOR_INDEX" val="13"/>
  <p:tag name="KSO_WM_UNIT_TEXT_FILL_TYPE" val="1"/>
  <p:tag name="KSO_WM_TEMPLATE_ASSEMBLE_XID" val="60656ea04054ed1e2fb7fcbc"/>
  <p:tag name="KSO_WM_TEMPLATE_ASSEMBLE_GROUPID" val="60656ea04054ed1e2fb7fcbc"/>
  <p:tag name="WM_BEAUTIFY_ZORDER_FLAG_TAG" val="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7880.299072265626,&quot;width&quot;:3939.55270190062}"/>
  <p:tag name="KSO_WM_UNIT_PLACING_PICTURE_USER_RELATIVERECTANGLE_SMARTMENU" val="{&quot;bottom&quot;:0,&quot;left&quot;:0,&quot;right&quot;:0,&quot;top&quot;:0}"/>
  <p:tag name="WM_BEAUTIFY_ZORDER_FLAG_TAG" val="8"/>
  <p:tag name="KSO_WM_UNIT_PLACING_PICTURE_COLLAGE_RELATIVERECTANGLE" val="{&quot;height&quot;:6617.000000000002,&quot;width&quot;:2911.6101278269416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50*101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730_1*d*1"/>
  <p:tag name="KSO_WM_TEMPLATE_CATEGORY" val="diagram"/>
  <p:tag name="KSO_WM_TEMPLATE_INDEX" val="2020873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8c44b959ecda4c83bc50636f4a92e87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e187bc8e8f4683904bf460b07189d2"/>
  <p:tag name="KSO_WM_UNIT_PLACING_PICTURE" val="ffe187bc8e8f4683904bf460b07189d2"/>
  <p:tag name="KSO_WM_TEMPLATE_ASSEMBLE_XID" val="6130c4e0c26b0a66a1c57d09"/>
  <p:tag name="KSO_WM_TEMPLATE_ASSEMBLE_GROUPID" val="6130c4e0c26b0a66a1c57d09"/>
  <p:tag name="WM_BEAUTIFY_ZORDER_FLAG_TAG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30_1*f*1"/>
  <p:tag name="KSO_WM_TEMPLATE_CATEGORY" val="diagram"/>
  <p:tag name="KSO_WM_TEMPLATE_INDEX" val="20208730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276"/>
  <p:tag name="KSO_WM_UNIT_SHOW_EDIT_AREA_INDICATION" val="1"/>
  <p:tag name="KSO_WM_CHIP_GROUPID" val="5e6b05596848fb12bee65ac8"/>
  <p:tag name="KSO_WM_CHIP_XID" val="5e6b05596848fb12bee65aca"/>
  <p:tag name="KSO_WM_UNIT_DEC_AREA_ID" val="8cd799e49caa4a91b4e8569148f5add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abb83f26e88474ab33b40b2008c765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130c4e0c26b0a66a1c57d09"/>
  <p:tag name="KSO_WM_TEMPLATE_ASSEMBLE_GROUPID" val="6130c4e0c26b0a66a1c57d09"/>
  <p:tag name="WM_BEAUTIFY_ZORDER_FLAG_TAG" val="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6915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5"/>
  <p:tag name="KSO_WM_SLIDE_TYPE" val="endPage"/>
  <p:tag name="KSO_WM_SLIDE_SUBTYPE" val="pureTxt"/>
  <p:tag name="KSO_WM_SLIDE_LAYOUT" val="a"/>
  <p:tag name="KSO_WM_SLIDE_LAYOUT_CNT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5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S"/>
  <p:tag name="KSO_WM_UNIT_TEXT_FILL_FORE_SCHEMECOLOR_INDEX_BRIGHTNESS" val="0"/>
  <p:tag name="KSO_WM_UNIT_TEXT_FILL_FORE_SCHEMECOLOR_INDEX" val="5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889</Words>
  <Application>Microsoft Office PowerPoint</Application>
  <PresentationFormat>宽屏</PresentationFormat>
  <Paragraphs>70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黑体</vt:lpstr>
      <vt:lpstr>宋体</vt:lpstr>
      <vt:lpstr>微软雅黑</vt:lpstr>
      <vt:lpstr>Arial</vt:lpstr>
      <vt:lpstr>Arial Black</vt:lpstr>
      <vt:lpstr>Calibri</vt:lpstr>
      <vt:lpstr>Wingdings</vt:lpstr>
      <vt:lpstr>Office 主题​​</vt:lpstr>
      <vt:lpstr>1_Office 主题​​</vt:lpstr>
      <vt:lpstr>成人学士学位外语考试 考生报名操作指南 （白名单版）（示例）</vt:lpstr>
      <vt:lpstr>PowerPoint 演示文稿</vt:lpstr>
      <vt:lpstr>扫码登录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考生报考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常见问题</vt:lpstr>
      <vt:lpstr>PowerPoint 演示文稿</vt:lpstr>
      <vt:lpstr>感谢观看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成人学士学位外语考试 考生报名操作指南 （白名单版）（示例）</dc:title>
  <dc:creator/>
  <cp:lastModifiedBy>小蚊子</cp:lastModifiedBy>
  <cp:revision>32</cp:revision>
  <dcterms:created xsi:type="dcterms:W3CDTF">2023-12-29T08:24:00Z</dcterms:created>
  <dcterms:modified xsi:type="dcterms:W3CDTF">2024-01-03T06:52:33Z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/>
  </property>
</Properties>
</file>